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670" r:id="rId7"/>
    <p:sldId id="522" r:id="rId8"/>
    <p:sldId id="524" r:id="rId9"/>
    <p:sldId id="597" r:id="rId10"/>
    <p:sldId id="599" r:id="rId11"/>
    <p:sldId id="625" r:id="rId12"/>
    <p:sldId id="671" r:id="rId13"/>
    <p:sldId id="635" r:id="rId14"/>
    <p:sldId id="637" r:id="rId15"/>
    <p:sldId id="639" r:id="rId16"/>
    <p:sldId id="641" r:id="rId17"/>
    <p:sldId id="672" r:id="rId18"/>
    <p:sldId id="616" r:id="rId19"/>
    <p:sldId id="617" r:id="rId20"/>
    <p:sldId id="618" r:id="rId21"/>
    <p:sldId id="619" r:id="rId22"/>
    <p:sldId id="673" r:id="rId23"/>
    <p:sldId id="620" r:id="rId24"/>
    <p:sldId id="621" r:id="rId25"/>
    <p:sldId id="622" r:id="rId26"/>
    <p:sldId id="623" r:id="rId27"/>
    <p:sldId id="591" r:id="rId28"/>
    <p:sldId id="592" r:id="rId29"/>
    <p:sldId id="629" r:id="rId30"/>
    <p:sldId id="628" r:id="rId31"/>
    <p:sldId id="630" r:id="rId32"/>
    <p:sldId id="593" r:id="rId33"/>
    <p:sldId id="662" r:id="rId34"/>
    <p:sldId id="664" r:id="rId35"/>
    <p:sldId id="666" r:id="rId36"/>
    <p:sldId id="566" r:id="rId37"/>
    <p:sldId id="567" r:id="rId38"/>
    <p:sldId id="632" r:id="rId39"/>
    <p:sldId id="571" r:id="rId40"/>
    <p:sldId id="647" r:id="rId41"/>
    <p:sldId id="648" r:id="rId42"/>
    <p:sldId id="649" r:id="rId43"/>
    <p:sldId id="650" r:id="rId44"/>
    <p:sldId id="572" r:id="rId45"/>
    <p:sldId id="573" r:id="rId46"/>
    <p:sldId id="66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39" Type="http://schemas.openxmlformats.org/officeDocument/2006/relationships/image" Target="../media/image126.png"/><Relationship Id="rId38" Type="http://schemas.openxmlformats.org/officeDocument/2006/relationships/image" Target="../media/image125.png"/><Relationship Id="rId37" Type="http://schemas.openxmlformats.org/officeDocument/2006/relationships/image" Target="../media/image124.png"/><Relationship Id="rId36" Type="http://schemas.openxmlformats.org/officeDocument/2006/relationships/image" Target="../media/image123.png"/><Relationship Id="rId35" Type="http://schemas.openxmlformats.org/officeDocument/2006/relationships/image" Target="../media/image122.png"/><Relationship Id="rId34" Type="http://schemas.openxmlformats.org/officeDocument/2006/relationships/image" Target="../media/image121.png"/><Relationship Id="rId33" Type="http://schemas.openxmlformats.org/officeDocument/2006/relationships/image" Target="../media/image120.png"/><Relationship Id="rId32" Type="http://schemas.openxmlformats.org/officeDocument/2006/relationships/image" Target="../media/image119.png"/><Relationship Id="rId31" Type="http://schemas.openxmlformats.org/officeDocument/2006/relationships/image" Target="../media/image118.png"/><Relationship Id="rId30" Type="http://schemas.openxmlformats.org/officeDocument/2006/relationships/image" Target="../media/image117.png"/><Relationship Id="rId3" Type="http://schemas.openxmlformats.org/officeDocument/2006/relationships/image" Target="../media/image90.png"/><Relationship Id="rId29" Type="http://schemas.openxmlformats.org/officeDocument/2006/relationships/image" Target="../media/image116.png"/><Relationship Id="rId28" Type="http://schemas.openxmlformats.org/officeDocument/2006/relationships/image" Target="../media/image115.png"/><Relationship Id="rId27" Type="http://schemas.openxmlformats.org/officeDocument/2006/relationships/image" Target="../media/image114.png"/><Relationship Id="rId26" Type="http://schemas.openxmlformats.org/officeDocument/2006/relationships/image" Target="../media/image113.png"/><Relationship Id="rId25" Type="http://schemas.openxmlformats.org/officeDocument/2006/relationships/image" Target="../media/image112.png"/><Relationship Id="rId24" Type="http://schemas.openxmlformats.org/officeDocument/2006/relationships/image" Target="../media/image111.png"/><Relationship Id="rId23" Type="http://schemas.openxmlformats.org/officeDocument/2006/relationships/image" Target="../media/image110.png"/><Relationship Id="rId22" Type="http://schemas.openxmlformats.org/officeDocument/2006/relationships/image" Target="../media/image109.png"/><Relationship Id="rId21" Type="http://schemas.openxmlformats.org/officeDocument/2006/relationships/image" Target="../media/image108.png"/><Relationship Id="rId20" Type="http://schemas.openxmlformats.org/officeDocument/2006/relationships/image" Target="../media/image107.png"/><Relationship Id="rId2" Type="http://schemas.openxmlformats.org/officeDocument/2006/relationships/image" Target="../media/image89.png"/><Relationship Id="rId19" Type="http://schemas.openxmlformats.org/officeDocument/2006/relationships/image" Target="../media/image106.png"/><Relationship Id="rId18" Type="http://schemas.openxmlformats.org/officeDocument/2006/relationships/image" Target="../media/image105.png"/><Relationship Id="rId17" Type="http://schemas.openxmlformats.org/officeDocument/2006/relationships/image" Target="../media/image104.png"/><Relationship Id="rId16" Type="http://schemas.openxmlformats.org/officeDocument/2006/relationships/image" Target="../media/image103.png"/><Relationship Id="rId15" Type="http://schemas.openxmlformats.org/officeDocument/2006/relationships/image" Target="../media/image102.png"/><Relationship Id="rId14" Type="http://schemas.openxmlformats.org/officeDocument/2006/relationships/image" Target="../media/image101.png"/><Relationship Id="rId13" Type="http://schemas.openxmlformats.org/officeDocument/2006/relationships/image" Target="../media/image100.png"/><Relationship Id="rId12" Type="http://schemas.openxmlformats.org/officeDocument/2006/relationships/image" Target="../media/image99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1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133.png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48.png"/><Relationship Id="rId21" Type="http://schemas.openxmlformats.org/officeDocument/2006/relationships/image" Target="../media/image147.png"/><Relationship Id="rId20" Type="http://schemas.openxmlformats.org/officeDocument/2006/relationships/image" Target="../media/image146.png"/><Relationship Id="rId2" Type="http://schemas.openxmlformats.org/officeDocument/2006/relationships/image" Target="../media/image128.png"/><Relationship Id="rId19" Type="http://schemas.openxmlformats.org/officeDocument/2006/relationships/image" Target="../media/image145.png"/><Relationship Id="rId18" Type="http://schemas.openxmlformats.org/officeDocument/2006/relationships/image" Target="../media/image144.png"/><Relationship Id="rId17" Type="http://schemas.openxmlformats.org/officeDocument/2006/relationships/image" Target="../media/image143.png"/><Relationship Id="rId16" Type="http://schemas.openxmlformats.org/officeDocument/2006/relationships/image" Target="../media/image142.png"/><Relationship Id="rId15" Type="http://schemas.openxmlformats.org/officeDocument/2006/relationships/image" Target="../media/image141.png"/><Relationship Id="rId14" Type="http://schemas.openxmlformats.org/officeDocument/2006/relationships/image" Target="../media/image140.png"/><Relationship Id="rId13" Type="http://schemas.openxmlformats.org/officeDocument/2006/relationships/image" Target="../media/image139.png"/><Relationship Id="rId12" Type="http://schemas.openxmlformats.org/officeDocument/2006/relationships/image" Target="../media/image138.png"/><Relationship Id="rId11" Type="http://schemas.openxmlformats.org/officeDocument/2006/relationships/image" Target="../media/image137.png"/><Relationship Id="rId10" Type="http://schemas.openxmlformats.org/officeDocument/2006/relationships/image" Target="../media/image136.png"/><Relationship Id="rId1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74.png"/><Relationship Id="rId25" Type="http://schemas.openxmlformats.org/officeDocument/2006/relationships/image" Target="../media/image173.png"/><Relationship Id="rId24" Type="http://schemas.openxmlformats.org/officeDocument/2006/relationships/image" Target="../media/image172.png"/><Relationship Id="rId23" Type="http://schemas.openxmlformats.org/officeDocument/2006/relationships/image" Target="../media/image171.png"/><Relationship Id="rId22" Type="http://schemas.openxmlformats.org/officeDocument/2006/relationships/image" Target="../media/image170.png"/><Relationship Id="rId21" Type="http://schemas.openxmlformats.org/officeDocument/2006/relationships/image" Target="../media/image169.png"/><Relationship Id="rId20" Type="http://schemas.openxmlformats.org/officeDocument/2006/relationships/image" Target="../media/image168.png"/><Relationship Id="rId2" Type="http://schemas.openxmlformats.org/officeDocument/2006/relationships/image" Target="../media/image150.png"/><Relationship Id="rId19" Type="http://schemas.openxmlformats.org/officeDocument/2006/relationships/image" Target="../media/image167.png"/><Relationship Id="rId18" Type="http://schemas.openxmlformats.org/officeDocument/2006/relationships/image" Target="../media/image166.png"/><Relationship Id="rId17" Type="http://schemas.openxmlformats.org/officeDocument/2006/relationships/image" Target="../media/image165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3" Type="http://schemas.openxmlformats.org/officeDocument/2006/relationships/image" Target="../media/image161.png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5.png"/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6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image" Target="../media/image195.png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08.png"/><Relationship Id="rId20" Type="http://schemas.openxmlformats.org/officeDocument/2006/relationships/image" Target="../media/image207.png"/><Relationship Id="rId2" Type="http://schemas.openxmlformats.org/officeDocument/2006/relationships/image" Target="../media/image189.png"/><Relationship Id="rId19" Type="http://schemas.openxmlformats.org/officeDocument/2006/relationships/image" Target="../media/image206.png"/><Relationship Id="rId18" Type="http://schemas.openxmlformats.org/officeDocument/2006/relationships/image" Target="../media/image205.png"/><Relationship Id="rId17" Type="http://schemas.openxmlformats.org/officeDocument/2006/relationships/image" Target="../media/image204.png"/><Relationship Id="rId16" Type="http://schemas.openxmlformats.org/officeDocument/2006/relationships/image" Target="../media/image203.png"/><Relationship Id="rId15" Type="http://schemas.openxmlformats.org/officeDocument/2006/relationships/image" Target="../media/image202.png"/><Relationship Id="rId14" Type="http://schemas.openxmlformats.org/officeDocument/2006/relationships/image" Target="../media/image201.png"/><Relationship Id="rId13" Type="http://schemas.openxmlformats.org/officeDocument/2006/relationships/image" Target="../media/image200.png"/><Relationship Id="rId12" Type="http://schemas.openxmlformats.org/officeDocument/2006/relationships/image" Target="../media/image199.png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3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222.png"/><Relationship Id="rId7" Type="http://schemas.openxmlformats.org/officeDocument/2006/relationships/image" Target="../media/image221.png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39.png"/><Relationship Id="rId24" Type="http://schemas.openxmlformats.org/officeDocument/2006/relationships/image" Target="../media/image238.png"/><Relationship Id="rId23" Type="http://schemas.openxmlformats.org/officeDocument/2006/relationships/image" Target="../media/image237.png"/><Relationship Id="rId22" Type="http://schemas.openxmlformats.org/officeDocument/2006/relationships/image" Target="../media/image236.png"/><Relationship Id="rId21" Type="http://schemas.openxmlformats.org/officeDocument/2006/relationships/image" Target="../media/image235.png"/><Relationship Id="rId20" Type="http://schemas.openxmlformats.org/officeDocument/2006/relationships/image" Target="../media/image234.png"/><Relationship Id="rId2" Type="http://schemas.openxmlformats.org/officeDocument/2006/relationships/image" Target="../media/image216.png"/><Relationship Id="rId19" Type="http://schemas.openxmlformats.org/officeDocument/2006/relationships/image" Target="../media/image233.png"/><Relationship Id="rId18" Type="http://schemas.openxmlformats.org/officeDocument/2006/relationships/image" Target="../media/image232.png"/><Relationship Id="rId17" Type="http://schemas.openxmlformats.org/officeDocument/2006/relationships/image" Target="../media/image231.png"/><Relationship Id="rId16" Type="http://schemas.openxmlformats.org/officeDocument/2006/relationships/image" Target="../media/image230.png"/><Relationship Id="rId15" Type="http://schemas.openxmlformats.org/officeDocument/2006/relationships/image" Target="../media/image229.png"/><Relationship Id="rId14" Type="http://schemas.openxmlformats.org/officeDocument/2006/relationships/image" Target="../media/image228.png"/><Relationship Id="rId13" Type="http://schemas.openxmlformats.org/officeDocument/2006/relationships/image" Target="../media/image227.png"/><Relationship Id="rId12" Type="http://schemas.openxmlformats.org/officeDocument/2006/relationships/image" Target="../media/image226.png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image" Target="../media/image21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image" Target="../media/image239.png"/><Relationship Id="rId7" Type="http://schemas.openxmlformats.org/officeDocument/2006/relationships/image" Target="../media/image238.png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43.png"/><Relationship Id="rId11" Type="http://schemas.openxmlformats.org/officeDocument/2006/relationships/image" Target="../media/image242.png"/><Relationship Id="rId10" Type="http://schemas.openxmlformats.org/officeDocument/2006/relationships/image" Target="../media/image241.png"/><Relationship Id="rId1" Type="http://schemas.openxmlformats.org/officeDocument/2006/relationships/image" Target="../media/image217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7.png"/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0" y="304482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0" y="4211320"/>
            <a:ext cx="2181225" cy="182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56665"/>
            <a:ext cx="3158490" cy="1866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1582420"/>
            <a:ext cx="885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205" y="3992245"/>
            <a:ext cx="2381250" cy="723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555" y="3929380"/>
            <a:ext cx="2381250" cy="619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4855210"/>
            <a:ext cx="2400300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618990"/>
            <a:ext cx="2390775" cy="647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65" y="5354320"/>
            <a:ext cx="2238375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175" y="5531485"/>
            <a:ext cx="1333500" cy="638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685" y="2265680"/>
            <a:ext cx="2381250" cy="647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8720" y="1296670"/>
            <a:ext cx="2333625" cy="600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8905" y="2016760"/>
            <a:ext cx="1912620" cy="573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4575" y="2710815"/>
            <a:ext cx="2343150" cy="647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028190"/>
            <a:ext cx="2333625" cy="5619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905" y="833120"/>
            <a:ext cx="2362200" cy="65722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444115" y="1861185"/>
            <a:ext cx="144780" cy="18713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6005" y="3732530"/>
            <a:ext cx="23431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965835"/>
            <a:ext cx="7781925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596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7820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773430"/>
            <a:ext cx="10473690" cy="6080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7660" y="392493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6565" y="43199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82945" y="202120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14930" y="2619375"/>
            <a:ext cx="626745" cy="5981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" y="1060450"/>
            <a:ext cx="1381125" cy="2190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475615"/>
            <a:ext cx="1800225" cy="2028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1790700" cy="15716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3578225"/>
            <a:ext cx="1381125" cy="16287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640080"/>
            <a:ext cx="2314575" cy="619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" y="1716405"/>
            <a:ext cx="2390775" cy="647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35" y="2762250"/>
            <a:ext cx="2381250" cy="6667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49065"/>
            <a:ext cx="1851660" cy="478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60290"/>
            <a:ext cx="1365250" cy="3467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595" y="4559300"/>
            <a:ext cx="2362200" cy="647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" y="5294630"/>
            <a:ext cx="2333625" cy="6477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6113780"/>
            <a:ext cx="2352675" cy="59055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endCxn id="47" idx="0"/>
          </p:cNvCxnSpPr>
          <p:nvPr/>
        </p:nvCxnSpPr>
        <p:spPr>
          <a:xfrm>
            <a:off x="1224280" y="5728970"/>
            <a:ext cx="231775" cy="3848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905" y="331470"/>
            <a:ext cx="2324100" cy="60007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8515" y="331470"/>
            <a:ext cx="2324100" cy="6096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1840" y="1373505"/>
            <a:ext cx="2390775" cy="6572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4600" y="941070"/>
            <a:ext cx="1986280" cy="5143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0025" y="2030730"/>
            <a:ext cx="2314575" cy="6381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190" y="1590675"/>
            <a:ext cx="2257425" cy="62865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9074150" y="1809115"/>
            <a:ext cx="344805" cy="6705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8955" y="2354580"/>
            <a:ext cx="2390775" cy="6572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52790" y="3090545"/>
            <a:ext cx="2295525" cy="6572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429000"/>
            <a:ext cx="2305050" cy="5810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05475" y="4427220"/>
            <a:ext cx="2362200" cy="6286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2790" y="3768090"/>
            <a:ext cx="2333625" cy="619125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646160" y="4587240"/>
            <a:ext cx="795020" cy="2298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48165" y="4530725"/>
            <a:ext cx="2343150" cy="67627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>
            <a:off x="7161530" y="4883785"/>
            <a:ext cx="1341120" cy="8140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11420" y="5697855"/>
            <a:ext cx="2381250" cy="6000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4600" y="5207000"/>
            <a:ext cx="23431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59790"/>
            <a:ext cx="7800975" cy="554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5" y="859790"/>
            <a:ext cx="2638425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05" y="2200275"/>
            <a:ext cx="1762125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30" y="3871595"/>
            <a:ext cx="179070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84607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METRICS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DATASETS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185" y="75247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786130"/>
            <a:ext cx="10260965" cy="595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736600" y="278638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1714500"/>
            <a:ext cx="1333500" cy="171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1517650"/>
            <a:ext cx="2373630" cy="177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95" y="5094605"/>
            <a:ext cx="2362200" cy="111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340" y="1788160"/>
            <a:ext cx="2371725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0985" y="1463040"/>
            <a:ext cx="1697355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50" y="2548890"/>
            <a:ext cx="2110740" cy="51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8835" y="2642235"/>
            <a:ext cx="2390775" cy="647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46580" y="2970530"/>
            <a:ext cx="9525" cy="8197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45" y="3790315"/>
            <a:ext cx="241935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960" y="1920240"/>
            <a:ext cx="2314575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395" y="1463040"/>
            <a:ext cx="2286000" cy="561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990" y="1112520"/>
            <a:ext cx="2371725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990" y="2642235"/>
            <a:ext cx="2438400" cy="5905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378065" y="2277745"/>
            <a:ext cx="613410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/>
          <p:nvPr/>
        </p:nvCxnSpPr>
        <p:spPr>
          <a:xfrm flipH="1">
            <a:off x="6678295" y="2426335"/>
            <a:ext cx="1406525" cy="9347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7847330" y="2800985"/>
            <a:ext cx="314325" cy="1038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8352790" y="2887345"/>
            <a:ext cx="769620" cy="15182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8525510" y="2887345"/>
            <a:ext cx="1256665" cy="9525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6505" y="2113280"/>
            <a:ext cx="2324100" cy="581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7405" y="3124200"/>
            <a:ext cx="2032000" cy="5245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8030" y="3855085"/>
            <a:ext cx="233362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2790" y="4431030"/>
            <a:ext cx="2343150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2175" y="3790315"/>
            <a:ext cx="23050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6785" y="4811395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9660" y="4979670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9850" y="6525895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535" y="5808345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088005" y="5819140"/>
            <a:ext cx="398780" cy="7150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5170" y="6398895"/>
            <a:ext cx="2343150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7385" y="6398895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528695" y="5706745"/>
            <a:ext cx="191135" cy="6896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>
            <a:endCxn id="32" idx="1"/>
          </p:cNvCxnSpPr>
          <p:nvPr/>
        </p:nvCxnSpPr>
        <p:spPr>
          <a:xfrm>
            <a:off x="3846830" y="5833745"/>
            <a:ext cx="1900555" cy="8604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41670" y="565404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4013835" y="5714365"/>
            <a:ext cx="1727835" cy="254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3230" y="4699635"/>
            <a:ext cx="2324100" cy="609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7" idx="1"/>
          </p:cNvCxnSpPr>
          <p:nvPr/>
        </p:nvCxnSpPr>
        <p:spPr>
          <a:xfrm flipV="1">
            <a:off x="4131945" y="5004435"/>
            <a:ext cx="1391285" cy="5302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185" y="1959610"/>
            <a:ext cx="4947285" cy="23342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1805940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" y="4779645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4091940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" y="3101340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8" idx="3"/>
          </p:cNvCxnSpPr>
          <p:nvPr/>
        </p:nvCxnSpPr>
        <p:spPr>
          <a:xfrm flipH="1">
            <a:off x="2649855" y="3415665"/>
            <a:ext cx="1089025" cy="923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475" y="5654040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endCxn id="27" idx="3"/>
          </p:cNvCxnSpPr>
          <p:nvPr/>
        </p:nvCxnSpPr>
        <p:spPr>
          <a:xfrm flipH="1">
            <a:off x="3322955" y="3101340"/>
            <a:ext cx="588010" cy="19881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20" y="554990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384550" y="3206115"/>
            <a:ext cx="1060450" cy="24701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35" y="1668780"/>
            <a:ext cx="23241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750" y="4779645"/>
            <a:ext cx="2295525" cy="5905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625975" y="3561715"/>
            <a:ext cx="387985" cy="11880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Straight Arrow Connector 5"/>
          <p:cNvCxnSpPr>
            <a:endCxn id="35" idx="0"/>
          </p:cNvCxnSpPr>
          <p:nvPr/>
        </p:nvCxnSpPr>
        <p:spPr>
          <a:xfrm>
            <a:off x="4954270" y="3429000"/>
            <a:ext cx="1825625" cy="2120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>
            <a:endCxn id="37" idx="1"/>
          </p:cNvCxnSpPr>
          <p:nvPr/>
        </p:nvCxnSpPr>
        <p:spPr>
          <a:xfrm flipV="1">
            <a:off x="5070475" y="1973580"/>
            <a:ext cx="886460" cy="8318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685" y="2374900"/>
            <a:ext cx="24193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265" y="3109595"/>
            <a:ext cx="2333625" cy="6572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99735" y="3561715"/>
            <a:ext cx="3554730" cy="12744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4465" y="4585970"/>
            <a:ext cx="24003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6389370" cy="5074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121410"/>
            <a:ext cx="17716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15" y="1483360"/>
            <a:ext cx="17907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5" y="2961005"/>
            <a:ext cx="206692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31735" y="2545715"/>
            <a:ext cx="1583055" cy="1257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2374265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501890" y="2799715"/>
            <a:ext cx="1303655" cy="12604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510" y="406019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1780540"/>
            <a:ext cx="823595" cy="1130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475" y="1186180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480" y="760730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8810625" y="1416685"/>
            <a:ext cx="306070" cy="151320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118870"/>
            <a:ext cx="8239125" cy="461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5" y="171958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2797</Words>
  <Application>WPS Presentation</Application>
  <PresentationFormat>Panorámica</PresentationFormat>
  <Paragraphs>197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PowerPoint 演示文稿</vt:lpstr>
      <vt:lpstr>FILES</vt:lpstr>
      <vt:lpstr>Airy scan_40A_UAS-TMEM-HA_CB_0h_1_051222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747</cp:revision>
  <dcterms:created xsi:type="dcterms:W3CDTF">2024-11-18T13:41:00Z</dcterms:created>
  <dcterms:modified xsi:type="dcterms:W3CDTF">2025-12-01T16:02:36Z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